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536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60A31-A5BB-4FF3-B09B-51C5AC80F0BB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6400-D4DD-4C80-8D9D-11AF4BA4D6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60A31-A5BB-4FF3-B09B-51C5AC80F0BB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6400-D4DD-4C80-8D9D-11AF4BA4D6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60A31-A5BB-4FF3-B09B-51C5AC80F0BB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6400-D4DD-4C80-8D9D-11AF4BA4D6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60A31-A5BB-4FF3-B09B-51C5AC80F0BB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6400-D4DD-4C80-8D9D-11AF4BA4D6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60A31-A5BB-4FF3-B09B-51C5AC80F0BB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6400-D4DD-4C80-8D9D-11AF4BA4D6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60A31-A5BB-4FF3-B09B-51C5AC80F0BB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6400-D4DD-4C80-8D9D-11AF4BA4D6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60A31-A5BB-4FF3-B09B-51C5AC80F0BB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6400-D4DD-4C80-8D9D-11AF4BA4D6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60A31-A5BB-4FF3-B09B-51C5AC80F0BB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6400-D4DD-4C80-8D9D-11AF4BA4D6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60A31-A5BB-4FF3-B09B-51C5AC80F0BB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6400-D4DD-4C80-8D9D-11AF4BA4D6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60A31-A5BB-4FF3-B09B-51C5AC80F0BB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6400-D4DD-4C80-8D9D-11AF4BA4D6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60A31-A5BB-4FF3-B09B-51C5AC80F0BB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6400-D4DD-4C80-8D9D-11AF4BA4D6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60A31-A5BB-4FF3-B09B-51C5AC80F0BB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86400-D4DD-4C80-8D9D-11AF4BA4D61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Рабочий стол\Page7.jpg"/>
          <p:cNvPicPr>
            <a:picLocks noChangeAspect="1" noChangeArrowheads="1"/>
          </p:cNvPicPr>
          <p:nvPr/>
        </p:nvPicPr>
        <p:blipFill>
          <a:blip r:embed="rId2"/>
          <a:srcRect l="4723" t="3342" r="4596" b="9104"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71546" y="2571736"/>
            <a:ext cx="4786346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cademy" pitchFamily="2" charset="0"/>
              </a:rPr>
              <a:t>Награждается семья</a:t>
            </a:r>
          </a:p>
          <a:p>
            <a:pPr algn="ctr"/>
            <a:endParaRPr lang="ru-RU" sz="2400" b="1" dirty="0" smtClean="0">
              <a:solidFill>
                <a:srgbClr val="002060"/>
              </a:solidFill>
              <a:latin typeface="Academy" pitchFamily="2" charset="0"/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cademy" pitchFamily="2" charset="0"/>
              </a:rPr>
              <a:t>________________________________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cademy" pitchFamily="2" charset="0"/>
              </a:rPr>
              <a:t>Занявшая 1 место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cademy" pitchFamily="2" charset="0"/>
              </a:rPr>
              <a:t>В спортивных соревнованиях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cademy" pitchFamily="2" charset="0"/>
              </a:rPr>
              <a:t>«</a:t>
            </a:r>
            <a:r>
              <a:rPr lang="ru-RU" sz="2400" b="1" dirty="0" smtClean="0">
                <a:solidFill>
                  <a:srgbClr val="C00000"/>
                </a:solidFill>
                <a:latin typeface="Academy" pitchFamily="2" charset="0"/>
              </a:rPr>
              <a:t>Мамочка любимая-мамочка спортивная»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cademy" pitchFamily="2" charset="0"/>
              </a:rPr>
              <a:t>2017год</a:t>
            </a:r>
            <a:r>
              <a:rPr lang="ru-RU" sz="2400" b="1" dirty="0" smtClean="0">
                <a:solidFill>
                  <a:srgbClr val="C00000"/>
                </a:solidFill>
                <a:latin typeface="Academy" pitchFamily="2" charset="0"/>
              </a:rPr>
              <a:t> </a:t>
            </a:r>
            <a:endParaRPr lang="ru-RU" sz="2400" b="1" dirty="0">
              <a:solidFill>
                <a:srgbClr val="C00000"/>
              </a:solidFill>
              <a:latin typeface="Academy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0108" y="5357818"/>
            <a:ext cx="50006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rgbClr val="002060"/>
                </a:solidFill>
                <a:latin typeface="Academy" pitchFamily="2" charset="0"/>
              </a:rPr>
              <a:t>МДОУ «Кизильский детский сад № 3»</a:t>
            </a:r>
            <a:endParaRPr lang="ru-RU" sz="2200" b="1" dirty="0">
              <a:solidFill>
                <a:srgbClr val="002060"/>
              </a:solidFill>
              <a:latin typeface="Academy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85926" y="5715008"/>
            <a:ext cx="38245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 smtClean="0">
                <a:solidFill>
                  <a:srgbClr val="002060"/>
                </a:solidFill>
                <a:latin typeface="Academy Condensed" pitchFamily="2" charset="0"/>
              </a:rPr>
              <a:t>Заведующий:________Тарасова</a:t>
            </a:r>
            <a:r>
              <a:rPr lang="ru-RU" sz="2000" dirty="0" smtClean="0">
                <a:solidFill>
                  <a:srgbClr val="002060"/>
                </a:solidFill>
                <a:latin typeface="Academy Condensed" pitchFamily="2" charset="0"/>
              </a:rPr>
              <a:t> Н.Ю.</a:t>
            </a:r>
            <a:endParaRPr lang="ru-RU" sz="2000" dirty="0">
              <a:solidFill>
                <a:srgbClr val="002060"/>
              </a:solidFill>
              <a:latin typeface="Academy Condensed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Documents and Settings\Admin\Рабочий стол\9c185c695d9ea6f4984a0fdb5a56fe6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6858000" cy="913466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857232" y="2285984"/>
            <a:ext cx="500066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cademy" pitchFamily="2" charset="0"/>
              </a:rPr>
              <a:t>Награждается семья</a:t>
            </a:r>
          </a:p>
          <a:p>
            <a:pPr algn="ctr"/>
            <a:endParaRPr lang="ru-RU" sz="2400" b="1" dirty="0" smtClean="0">
              <a:solidFill>
                <a:srgbClr val="002060"/>
              </a:solidFill>
              <a:latin typeface="Academy" pitchFamily="2" charset="0"/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cademy" pitchFamily="2" charset="0"/>
              </a:rPr>
              <a:t>____________________________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cademy" pitchFamily="2" charset="0"/>
              </a:rPr>
              <a:t>Занявшая 2 место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cademy" pitchFamily="2" charset="0"/>
              </a:rPr>
              <a:t>В спортивных соревнованиях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cademy" pitchFamily="2" charset="0"/>
              </a:rPr>
              <a:t>«</a:t>
            </a:r>
            <a:r>
              <a:rPr lang="ru-RU" sz="2400" b="1" dirty="0" smtClean="0">
                <a:solidFill>
                  <a:srgbClr val="C00000"/>
                </a:solidFill>
                <a:latin typeface="Academy" pitchFamily="2" charset="0"/>
              </a:rPr>
              <a:t>Мамочка любимая- мамочка спортивная»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cademy" pitchFamily="2" charset="0"/>
              </a:rPr>
              <a:t>2017год</a:t>
            </a:r>
            <a:endParaRPr lang="ru-RU" sz="2400" b="1" dirty="0">
              <a:solidFill>
                <a:srgbClr val="C00000"/>
              </a:solidFill>
              <a:latin typeface="Academy" pitchFamily="2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0108" y="5286380"/>
            <a:ext cx="492922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smtClean="0">
                <a:solidFill>
                  <a:srgbClr val="002060"/>
                </a:solidFill>
                <a:latin typeface="Academy" pitchFamily="2" charset="0"/>
              </a:rPr>
              <a:t>МДОУ «Кизильский детский сад № 3»</a:t>
            </a:r>
            <a:endParaRPr lang="ru-RU" sz="2200" b="1" dirty="0">
              <a:solidFill>
                <a:srgbClr val="002060"/>
              </a:solidFill>
              <a:latin typeface="Academy" pitchFamily="2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00174" y="5857884"/>
            <a:ext cx="340374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 smtClean="0">
                <a:solidFill>
                  <a:srgbClr val="002060"/>
                </a:solidFill>
                <a:latin typeface="Academy Condensed" pitchFamily="2" charset="0"/>
              </a:rPr>
              <a:t>Заведующий:________Тарасова</a:t>
            </a:r>
            <a:r>
              <a:rPr lang="ru-RU" sz="2000" dirty="0" smtClean="0">
                <a:solidFill>
                  <a:srgbClr val="002060"/>
                </a:solidFill>
                <a:latin typeface="Academy Condensed" pitchFamily="2" charset="0"/>
              </a:rPr>
              <a:t> Н.Ю</a:t>
            </a:r>
            <a:r>
              <a:rPr lang="ru-RU" b="1" dirty="0" smtClean="0">
                <a:solidFill>
                  <a:srgbClr val="002060"/>
                </a:solidFill>
                <a:latin typeface="Academy Condensed" pitchFamily="2" charset="0"/>
              </a:rPr>
              <a:t>.</a:t>
            </a:r>
            <a:endParaRPr lang="ru-RU" b="1" dirty="0">
              <a:solidFill>
                <a:srgbClr val="002060"/>
              </a:solidFill>
              <a:latin typeface="Academy Condensed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Admin\Рабочий стол\96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85794" y="2285984"/>
            <a:ext cx="5143536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7030A0"/>
                </a:solidFill>
                <a:latin typeface="a_Simpler3D" pitchFamily="82" charset="-52"/>
              </a:rPr>
              <a:t>За волю к </a:t>
            </a:r>
            <a:r>
              <a:rPr lang="ru-RU" sz="3600" b="1" dirty="0" smtClean="0">
                <a:solidFill>
                  <a:srgbClr val="7030A0"/>
                </a:solidFill>
                <a:latin typeface="a_Simpler3D" pitchFamily="82" charset="-52"/>
              </a:rPr>
              <a:t>победе</a:t>
            </a:r>
          </a:p>
          <a:p>
            <a:pPr algn="ctr"/>
            <a:r>
              <a:rPr lang="ru-RU" sz="3600" b="1" dirty="0" smtClean="0">
                <a:solidFill>
                  <a:srgbClr val="7030A0"/>
                </a:solidFill>
                <a:latin typeface="a_Simpler3D" pitchFamily="82" charset="-52"/>
              </a:rPr>
              <a:t>награждается</a:t>
            </a:r>
          </a:p>
          <a:p>
            <a:pPr algn="ctr"/>
            <a:r>
              <a:rPr lang="ru-RU" sz="3600" b="1" dirty="0" smtClean="0">
                <a:solidFill>
                  <a:srgbClr val="7030A0"/>
                </a:solidFill>
                <a:latin typeface="a_Simpler3D" pitchFamily="82" charset="-52"/>
              </a:rPr>
              <a:t>_______________</a:t>
            </a:r>
          </a:p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Sylfaen" pitchFamily="18" charset="0"/>
              </a:rPr>
              <a:t>Победа </a:t>
            </a:r>
            <a:r>
              <a:rPr lang="ru-RU" sz="2800" b="1" dirty="0">
                <a:solidFill>
                  <a:srgbClr val="7030A0"/>
                </a:solidFill>
                <a:latin typeface="Sylfaen" pitchFamily="18" charset="0"/>
              </a:rPr>
              <a:t>достаётся не всегда,</a:t>
            </a:r>
            <a:r>
              <a:rPr lang="ru-RU" sz="2800" b="1" dirty="0" smtClean="0">
                <a:solidFill>
                  <a:srgbClr val="7030A0"/>
                </a:solidFill>
                <a:latin typeface="Sylfaen" pitchFamily="18" charset="0"/>
              </a:rPr>
              <a:t/>
            </a:r>
            <a:br>
              <a:rPr lang="ru-RU" sz="2800" b="1" dirty="0" smtClean="0">
                <a:solidFill>
                  <a:srgbClr val="7030A0"/>
                </a:solidFill>
                <a:latin typeface="Sylfaen" pitchFamily="18" charset="0"/>
              </a:rPr>
            </a:br>
            <a:r>
              <a:rPr lang="ru-RU" sz="2800" b="1" dirty="0">
                <a:solidFill>
                  <a:srgbClr val="7030A0"/>
                </a:solidFill>
                <a:latin typeface="Sylfaen" pitchFamily="18" charset="0"/>
              </a:rPr>
              <a:t>Хотя упорно нужно к ней </a:t>
            </a:r>
            <a:r>
              <a:rPr lang="ru-RU" sz="2800" b="1" dirty="0" smtClean="0">
                <a:solidFill>
                  <a:srgbClr val="7030A0"/>
                </a:solidFill>
                <a:latin typeface="Sylfaen" pitchFamily="18" charset="0"/>
              </a:rPr>
              <a:t>стремиться.</a:t>
            </a:r>
            <a:endParaRPr lang="ru-RU" sz="2800" b="1" dirty="0">
              <a:solidFill>
                <a:srgbClr val="7030A0"/>
              </a:solidFill>
              <a:latin typeface="Sylfaen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Sylfaen" pitchFamily="18" charset="0"/>
              </a:rPr>
              <a:t>Иди </a:t>
            </a:r>
            <a:r>
              <a:rPr lang="ru-RU" sz="2800" b="1" dirty="0">
                <a:solidFill>
                  <a:srgbClr val="7030A0"/>
                </a:solidFill>
                <a:latin typeface="Sylfaen" pitchFamily="18" charset="0"/>
              </a:rPr>
              <a:t>вперёд, борись </a:t>
            </a:r>
            <a:r>
              <a:rPr lang="ru-RU" sz="2800" b="1" dirty="0" smtClean="0">
                <a:solidFill>
                  <a:srgbClr val="7030A0"/>
                </a:solidFill>
                <a:latin typeface="Sylfaen" pitchFamily="18" charset="0"/>
              </a:rPr>
              <a:t>и побеждай</a:t>
            </a:r>
            <a:r>
              <a:rPr lang="ru-RU" sz="2800" b="1" dirty="0">
                <a:solidFill>
                  <a:srgbClr val="7030A0"/>
                </a:solidFill>
                <a:latin typeface="Sylfaen" pitchFamily="18" charset="0"/>
              </a:rPr>
              <a:t>,</a:t>
            </a:r>
            <a:r>
              <a:rPr lang="ru-RU" sz="2800" b="1" dirty="0" smtClean="0">
                <a:solidFill>
                  <a:srgbClr val="7030A0"/>
                </a:solidFill>
                <a:latin typeface="Sylfaen" pitchFamily="18" charset="0"/>
              </a:rPr>
              <a:t/>
            </a:r>
            <a:br>
              <a:rPr lang="ru-RU" sz="2800" b="1" dirty="0" smtClean="0">
                <a:solidFill>
                  <a:srgbClr val="7030A0"/>
                </a:solidFill>
                <a:latin typeface="Sylfaen" pitchFamily="18" charset="0"/>
              </a:rPr>
            </a:br>
            <a:r>
              <a:rPr lang="ru-RU" sz="2800" b="1" dirty="0">
                <a:solidFill>
                  <a:srgbClr val="7030A0"/>
                </a:solidFill>
                <a:latin typeface="Sylfaen" pitchFamily="18" charset="0"/>
              </a:rPr>
              <a:t>И много сумеешь ты добиться</a:t>
            </a:r>
            <a:r>
              <a:rPr lang="ru-RU" sz="2800" b="1" dirty="0" smtClean="0">
                <a:solidFill>
                  <a:srgbClr val="7030A0"/>
                </a:solidFill>
                <a:latin typeface="Sylfaen" pitchFamily="18" charset="0"/>
              </a:rPr>
              <a:t>!</a:t>
            </a:r>
          </a:p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Sylfaen" pitchFamily="18" charset="0"/>
              </a:rPr>
              <a:t>2017г.</a:t>
            </a:r>
            <a:r>
              <a:rPr lang="ru-RU" b="1" dirty="0">
                <a:solidFill>
                  <a:srgbClr val="002060"/>
                </a:solidFill>
              </a:rPr>
              <a:t/>
            </a:r>
            <a:br>
              <a:rPr lang="ru-RU" b="1" dirty="0">
                <a:solidFill>
                  <a:srgbClr val="002060"/>
                </a:solidFill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8736" y="8572528"/>
            <a:ext cx="4915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МДОУ «Кизильский детский сад № 3»</a:t>
            </a:r>
            <a:endParaRPr lang="ru-RU" b="1" dirty="0">
              <a:solidFill>
                <a:srgbClr val="002060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76</Words>
  <Application>Microsoft Office PowerPoint</Application>
  <PresentationFormat>Экран (4:3)</PresentationFormat>
  <Paragraphs>25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6</cp:revision>
  <dcterms:created xsi:type="dcterms:W3CDTF">2017-11-14T13:37:02Z</dcterms:created>
  <dcterms:modified xsi:type="dcterms:W3CDTF">2017-12-04T10:27:28Z</dcterms:modified>
</cp:coreProperties>
</file>